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6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1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6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3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7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9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8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7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02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5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881F1-BE4E-4B82-8F3F-9D4057765F3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9676B-29AC-4C6C-92AB-877DC017B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0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Synthesis Article Annotations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Honors English 10 – Quarter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2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1500"/>
            <a:ext cx="10515600" cy="5605463"/>
          </a:xfrm>
        </p:spPr>
        <p:txBody>
          <a:bodyPr/>
          <a:lstStyle/>
          <a:p>
            <a:r>
              <a:rPr lang="en-US" dirty="0" smtClean="0"/>
              <a:t>Highlight at least 20 sections within the Synthesis Introduction article that you believe are important to know when writing a synthesis essay of your own (with you will do for you writing final this quarter) </a:t>
            </a:r>
          </a:p>
          <a:p>
            <a:r>
              <a:rPr lang="en-US" dirty="0" smtClean="0"/>
              <a:t>Of to each highlighted section, I want you to annotate by summarizing what you have highlighted </a:t>
            </a:r>
            <a:endParaRPr lang="en-US" dirty="0"/>
          </a:p>
          <a:p>
            <a:r>
              <a:rPr lang="en-US" dirty="0" smtClean="0"/>
              <a:t>On the last page, where you have some room, please write a paragraph summary (6-8 sentences) summarizing the article and the main points you reflected on in your highlights and annotations.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Note: We will continue learning about synthesis writing for these next two weeks. This article is just to introduce you to the concept, don’t get stressed if you aren’t 100% confident in writing a synthesis essay at the end of today </a:t>
            </a:r>
            <a:r>
              <a:rPr lang="en-US" dirty="0" smtClean="0">
                <a:sym typeface="Wingdings" panose="05000000000000000000" pitchFamily="2" charset="2"/>
              </a:rPr>
              <a:t>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93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Synthesis Article Annotations 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Synthesis Article Annotations </dc:title>
  <dc:creator>Meghan Stetka</dc:creator>
  <cp:lastModifiedBy>Meghan Stetka</cp:lastModifiedBy>
  <cp:revision>1</cp:revision>
  <dcterms:created xsi:type="dcterms:W3CDTF">2017-11-27T14:15:34Z</dcterms:created>
  <dcterms:modified xsi:type="dcterms:W3CDTF">2017-11-27T14:15:48Z</dcterms:modified>
</cp:coreProperties>
</file>